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87" d="100"/>
          <a:sy n="87" d="100"/>
        </p:scale>
        <p:origin x="-1277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3C3663-43D0-4617-895A-770F7318193E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1EEBF2-620D-4303-9A20-B54D614218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Illness Presentation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2514600" y="5355102"/>
            <a:ext cx="587959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Prepared By: Junior Jean</a:t>
            </a:r>
          </a:p>
          <a:p>
            <a:r>
              <a:rPr lang="en-US" dirty="0" smtClean="0"/>
              <a:t>Text provided by: </a:t>
            </a:r>
            <a:r>
              <a:rPr lang="en-US" dirty="0"/>
              <a:t>John J. Doherty, MS, PT, ATC, ITAT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52500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61200"/>
            <a:ext cx="7010400" cy="356889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For more information contact:</a:t>
            </a:r>
          </a:p>
          <a:p>
            <a:pPr marL="109728" indent="0">
              <a:buNone/>
            </a:pPr>
            <a:r>
              <a:rPr lang="en-US" dirty="0" smtClean="0"/>
              <a:t>Robert E. Faulkens</a:t>
            </a:r>
          </a:p>
          <a:p>
            <a:pPr marL="109728" indent="0">
              <a:buNone/>
            </a:pPr>
            <a:r>
              <a:rPr lang="en-US" dirty="0" smtClean="0"/>
              <a:t>Assistant Commissioner </a:t>
            </a:r>
          </a:p>
          <a:p>
            <a:pPr marL="109728" indent="0">
              <a:buNone/>
            </a:pPr>
            <a:r>
              <a:rPr lang="en-US" dirty="0" smtClean="0"/>
              <a:t>Indiana </a:t>
            </a:r>
            <a:r>
              <a:rPr lang="en-US" dirty="0"/>
              <a:t>High School Athletic Association</a:t>
            </a:r>
          </a:p>
          <a:p>
            <a:pPr marL="109728" indent="0">
              <a:buNone/>
            </a:pPr>
            <a:r>
              <a:rPr lang="en-US" dirty="0"/>
              <a:t>9150 N. Meridian St., P.O. Box 40650</a:t>
            </a:r>
          </a:p>
          <a:p>
            <a:pPr marL="109728" indent="0">
              <a:buNone/>
            </a:pPr>
            <a:r>
              <a:rPr lang="en-US" dirty="0"/>
              <a:t>Indianapolis, IN  46240-0650</a:t>
            </a:r>
          </a:p>
          <a:p>
            <a:pPr marL="109728" indent="0">
              <a:buNone/>
            </a:pPr>
            <a:r>
              <a:rPr lang="en-US" dirty="0"/>
              <a:t>317-846-6601</a:t>
            </a:r>
          </a:p>
          <a:p>
            <a:pPr marL="109728" indent="0">
              <a:buNone/>
            </a:pPr>
            <a:r>
              <a:rPr lang="en-US" dirty="0"/>
              <a:t>FAX 317-575-4244</a:t>
            </a:r>
          </a:p>
          <a:p>
            <a:pPr marL="109728" indent="0">
              <a:buNone/>
            </a:pPr>
            <a:r>
              <a:rPr lang="en-US" dirty="0"/>
              <a:t>www.ihsaa.org</a:t>
            </a:r>
          </a:p>
          <a:p>
            <a:pPr marL="109728" indent="0">
              <a:buNone/>
            </a:pPr>
            <a:r>
              <a:rPr lang="en-US" dirty="0"/>
              <a:t>www.ihsaa.net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Indiana High School Athletic Association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5418"/>
            <a:ext cx="3589561" cy="26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9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2743200" cy="4724400"/>
          </a:xfrm>
        </p:spPr>
        <p:txBody>
          <a:bodyPr/>
          <a:lstStyle/>
          <a:p>
            <a:r>
              <a:rPr lang="en-US" dirty="0" smtClean="0"/>
              <a:t>Nearly ¾ of student athletes currently start practice already dehydrated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5715672" cy="3887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426585"/>
            <a:ext cx="3382843" cy="4288415"/>
          </a:xfrm>
        </p:spPr>
        <p:txBody>
          <a:bodyPr>
            <a:normAutofit/>
          </a:bodyPr>
          <a:lstStyle/>
          <a:p>
            <a:r>
              <a:rPr lang="en-US" dirty="0" smtClean="0"/>
              <a:t>An athlete who is dehydrated by as little as 1-2% of his or her body weight can expect to experience a decrease in performance of 10-15%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Athletic Performance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43" y="1433511"/>
            <a:ext cx="5291833" cy="351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3581400" cy="4419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Dehydration can be prevented by monitoring body weight (i.e. Weighing in and out of every practice, urine color, etc.)</a:t>
            </a:r>
          </a:p>
          <a:p>
            <a:endParaRPr lang="en-US" dirty="0"/>
          </a:p>
          <a:p>
            <a:r>
              <a:rPr lang="en-US" dirty="0" smtClean="0"/>
              <a:t>For every pound lost during practice or game, the athlete should consume 16-20 oz. of fluid prior to the next practice or within six hours of practice ending if there is not another practice that day.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04" y="20782"/>
            <a:ext cx="5064096" cy="6456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8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38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Heat acclimatization takes up to10-14 days and athletes would be better off working on that during the summer than waiting for the first day of fall practice.</a:t>
            </a:r>
          </a:p>
          <a:p>
            <a:endParaRPr lang="en-US" dirty="0" smtClean="0"/>
          </a:p>
          <a:p>
            <a:r>
              <a:rPr lang="en-US" dirty="0" smtClean="0"/>
              <a:t>For safety reasons, however, the IHSAA also mandates a period of heat acclimatization during the first two weeks of fall </a:t>
            </a:r>
            <a:r>
              <a:rPr lang="en-US" dirty="0" smtClean="0"/>
              <a:t>football practice.  </a:t>
            </a:r>
            <a:r>
              <a:rPr lang="en-US" smtClean="0"/>
              <a:t>See Rule 54-4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Adaptation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35727"/>
            <a:ext cx="4514271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6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35478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beverage of choice is </a:t>
            </a:r>
            <a:r>
              <a:rPr lang="en-US" b="1" dirty="0" smtClean="0"/>
              <a:t>COLD WATER!</a:t>
            </a:r>
          </a:p>
          <a:p>
            <a:endParaRPr lang="en-US" b="1" dirty="0"/>
          </a:p>
          <a:p>
            <a:r>
              <a:rPr lang="en-US" dirty="0" smtClean="0"/>
              <a:t>Any activities longer than 45 minutes, a sports drink may be advised. </a:t>
            </a:r>
          </a:p>
          <a:p>
            <a:endParaRPr lang="en-US" dirty="0"/>
          </a:p>
          <a:p>
            <a:r>
              <a:rPr lang="en-US" dirty="0" smtClean="0"/>
              <a:t>During practice, the typical water break should occur every 15-20 minutes but more frequently if dictated by the weather.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oaches should </a:t>
            </a:r>
            <a:r>
              <a:rPr lang="en-US" b="1" dirty="0" smtClean="0"/>
              <a:t>NEVER</a:t>
            </a:r>
            <a:r>
              <a:rPr lang="en-US" dirty="0" smtClean="0"/>
              <a:t> restrict fluid intake during practice.</a:t>
            </a:r>
          </a:p>
          <a:p>
            <a:endParaRPr lang="en-US" dirty="0" smtClean="0"/>
          </a:p>
          <a:p>
            <a:r>
              <a:rPr lang="en-US" b="1" dirty="0" smtClean="0"/>
              <a:t>NO ENERGY DRINKS, CAFFEINATED BEVERAGES!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Beverage choices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37" y="4343400"/>
            <a:ext cx="2318657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7323"/>
            <a:ext cx="2152257" cy="276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2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3276600" cy="47785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Athletes should know the warning and signs and symptoms of heat illness to recognize in themselves and teammates. </a:t>
            </a:r>
          </a:p>
          <a:p>
            <a:endParaRPr lang="en-US" dirty="0"/>
          </a:p>
          <a:p>
            <a:r>
              <a:rPr lang="en-US" dirty="0" smtClean="0"/>
              <a:t>If they experience these signs and symptoms or recognize them in others, they should alert their athletic trainer and/or coach.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1295400"/>
            <a:ext cx="4724400" cy="457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41318"/>
            <a:ext cx="27432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reduce the likelihood of heat illness, a coach or administrator may alter the time and nature of practice.</a:t>
            </a:r>
          </a:p>
          <a:p>
            <a:endParaRPr lang="en-US" dirty="0" smtClean="0"/>
          </a:p>
          <a:p>
            <a:r>
              <a:rPr lang="en-US" dirty="0" smtClean="0"/>
              <a:t>Athletes should be prepared for such schedule changes.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Change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7018"/>
            <a:ext cx="5511007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0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480059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Exertional</a:t>
            </a:r>
            <a:r>
              <a:rPr lang="en-US" dirty="0" smtClean="0"/>
              <a:t> heat stroke causes more sports-related deaths than any other illness or condition but it is the most preventable and the most treatable if treatment is initiated in a timely manner.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React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56" y="1371600"/>
            <a:ext cx="4501662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1504</TotalTime>
  <Words>397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Heat Illness Presentation</vt:lpstr>
      <vt:lpstr>Dehydration</vt:lpstr>
      <vt:lpstr>Athletic Performance</vt:lpstr>
      <vt:lpstr>Prevention</vt:lpstr>
      <vt:lpstr>Heat Adaptation</vt:lpstr>
      <vt:lpstr>Beverage choices</vt:lpstr>
      <vt:lpstr>Symptoms</vt:lpstr>
      <vt:lpstr>Schedule Change</vt:lpstr>
      <vt:lpstr>Read and React</vt:lpstr>
      <vt:lpstr>Indiana High School Athletic Association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Hydration</dc:title>
  <dc:creator>Travis King</dc:creator>
  <cp:lastModifiedBy>Robert Faulkens</cp:lastModifiedBy>
  <cp:revision>23</cp:revision>
  <dcterms:created xsi:type="dcterms:W3CDTF">2014-07-30T13:49:45Z</dcterms:created>
  <dcterms:modified xsi:type="dcterms:W3CDTF">2014-08-06T18:49:42Z</dcterms:modified>
</cp:coreProperties>
</file>